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93" r:id="rId2"/>
  </p:sldMasterIdLst>
  <p:notesMasterIdLst>
    <p:notesMasterId r:id="rId11"/>
  </p:notesMasterIdLst>
  <p:sldIdLst>
    <p:sldId id="256" r:id="rId3"/>
    <p:sldId id="257" r:id="rId4"/>
    <p:sldId id="258" r:id="rId5"/>
    <p:sldId id="261" r:id="rId6"/>
    <p:sldId id="259" r:id="rId7"/>
    <p:sldId id="262" r:id="rId8"/>
    <p:sldId id="260" r:id="rId9"/>
    <p:sldId id="263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12" autoAdjust="0"/>
    <p:restoredTop sz="90929"/>
  </p:normalViewPr>
  <p:slideViewPr>
    <p:cSldViewPr>
      <p:cViewPr varScale="1">
        <p:scale>
          <a:sx n="78" d="100"/>
          <a:sy n="78" d="100"/>
        </p:scale>
        <p:origin x="196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A02F631-280A-4E61-8C63-0BBC2B13B7FC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65EA4F1-FD97-44E9-B05B-3A723783F4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09197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7"/>
                <a:ext cx="5758" cy="488"/>
                <a:chOff x="0" y="557"/>
                <a:chExt cx="5758" cy="488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7"/>
                  <a:ext cx="306" cy="428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7"/>
                  <a:ext cx="348" cy="488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0123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751418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152255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33725323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88305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6"/>
                  <a:ext cx="306" cy="429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5"/>
                  <a:ext cx="348" cy="492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6" r:id="rId2"/>
    <p:sldLayoutId id="2147483738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9" r:id="rId1"/>
    <p:sldLayoutId id="2147483740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主，我是屬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，我聽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宣告，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am Thine, O lord, I have heard Thy voice,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知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愛我的無匹；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it told Thy love to me;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但我是渴望能因信升高，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But I long to rise in the arms of faith,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能以和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更親密。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be closer drawn to Thee.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H566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主，我是屬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b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I AM TINE, O LORD </a:t>
            </a: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  <a:cs typeface="Arial" charset="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吸引我近，更近，親愛主，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Draw me nearer, nearer, blessed Lord,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直至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流血身邊；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the cross where Thou hast died;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吸引我近，更近，更近，親愛主，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Draw me nearer, nearer, nearer, blessed, Lord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直至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同在中間。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Thy precious, bleeding side.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靠著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恩典，求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分別我，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Consecrate me now to Thy service, Lord,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從此專一事奉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By the </a:t>
            </a:r>
            <a:r>
              <a:rPr lang="en-US" altLang="zh-CN" sz="2800" dirty="0" err="1">
                <a:ea typeface="標楷體" pitchFamily="65" charset="-120"/>
              </a:rPr>
              <a:t>pow’r</a:t>
            </a:r>
            <a:r>
              <a:rPr lang="en-US" altLang="zh-CN" sz="2800" dirty="0">
                <a:ea typeface="標楷體" pitchFamily="65" charset="-120"/>
              </a:rPr>
              <a:t> of grace divine;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讓我靈望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，有堅定把握，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Let my soul look up with a steadfast hope,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我志消失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旨裡。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my will be lost in Thine.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吸引我近，更近，親愛主，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Draw me nearer, nearer, blessed Lord,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直至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流血身邊；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the cross where Thou hast died;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吸引我近，更近，更近，親愛主，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Draw me nearer, nearer, nearer, blessed, Lord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直至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同在中間。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Thy precious, bleeding side.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費時雖不多，喜樂已難言，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 the pure delight of a single hour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當我座前小逗遛；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That before Thy throne I spend,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俯伏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腳前，和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面對面，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When I kneel in prayer, and with Thee, my God,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交通有如人間友。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commune as friend with friend</a:t>
            </a:r>
            <a:r>
              <a:rPr lang="zh-CN" altLang="en-US" sz="2800" dirty="0"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吸引我近，更近，親愛主，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Draw me nearer, nearer, blessed Lord,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直至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流血身邊；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the cross where Thou hast died;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吸引我近，更近，更近，親愛主，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Draw me nearer, nearer, nearer, blessed, Lord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直至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同在中間。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Thy precious, bleeding side.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愛有其深處，我不能通曉，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There are depths of love that I yet may know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除非有日到那邊；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Ere </a:t>
            </a:r>
            <a:r>
              <a:rPr lang="en-US" altLang="zh-TW" sz="2800" dirty="0">
                <a:ea typeface="標楷體" pitchFamily="65" charset="-120"/>
              </a:rPr>
              <a:t>T</a:t>
            </a:r>
            <a:r>
              <a:rPr lang="en-US" altLang="zh-CN" sz="2800" dirty="0">
                <a:ea typeface="標楷體" pitchFamily="65" charset="-120"/>
              </a:rPr>
              <a:t>hee face to face I see;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樂有其高處，我無法達到，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There are heights of joy that I yet may teach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除非安息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面前。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Ere I rest in peace with Thee.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吸引我近，更近，親愛主，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Draw me nearer, nearer, blessed Lord,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直至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流血身邊；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the cross where Thou hast died;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吸引我近，更近，更近，親愛主，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Draw me nearer, nearer, nearer, blessed, Lord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直至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同在中間。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Thy precious, bleeding side.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65</TotalTime>
  <Words>649</Words>
  <Application>Microsoft Office PowerPoint</Application>
  <PresentationFormat>On-screen Show (16:9)</PresentationFormat>
  <Paragraphs>72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H566  主，我是屬祢 I AM TINE, O LORD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H566 主，我是屬祢 I AM TINE, O LORD</dc:title>
  <dc:subject>Hymnary 聖徒詩歌</dc:subject>
  <dc:creator>Fanny J Crosby</dc:creator>
  <cp:lastModifiedBy>Timothy Liang</cp:lastModifiedBy>
  <cp:revision>23</cp:revision>
  <dcterms:created xsi:type="dcterms:W3CDTF">2001-07-11T20:53:20Z</dcterms:created>
  <dcterms:modified xsi:type="dcterms:W3CDTF">2017-08-06T13:38:01Z</dcterms:modified>
</cp:coreProperties>
</file>